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Nobile"/>
      <p:regular r:id="rId19"/>
      <p:bold r:id="rId20"/>
      <p:italic r:id="rId21"/>
      <p:boldItalic r:id="rId22"/>
    </p:embeddedFont>
    <p:embeddedFont>
      <p:font typeface="Alexandri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0vtjbLq6UyddGtAokgRRaGjHa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bile-bold.fntdata"/><Relationship Id="rId22" Type="http://schemas.openxmlformats.org/officeDocument/2006/relationships/font" Target="fonts/Nobile-boldItalic.fntdata"/><Relationship Id="rId21" Type="http://schemas.openxmlformats.org/officeDocument/2006/relationships/font" Target="fonts/Nobile-italic.fntdata"/><Relationship Id="rId24" Type="http://schemas.openxmlformats.org/officeDocument/2006/relationships/font" Target="fonts/Alexandria-bold.fntdata"/><Relationship Id="rId23" Type="http://schemas.openxmlformats.org/officeDocument/2006/relationships/font" Target="fonts/Alexandri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obile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" name="Google Shape;53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7" name="Google Shape;57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" name="Google Shape;61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5" name="Google Shape;65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/>
          <p:nvPr/>
        </p:nvSpPr>
        <p:spPr>
          <a:xfrm>
            <a:off x="6280190" y="91809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Laboratório de Projeto de Software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6280190" y="4543361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1" i="0" lang="en-US" sz="2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Alunos envolvidos:</a:t>
            </a:r>
            <a:endParaRPr b="1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Arthur Curi Kramberger</a:t>
            </a:r>
            <a:br>
              <a:rPr b="0" i="0" lang="en-US" sz="17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7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Petrius Arturo</a:t>
            </a:r>
            <a:br>
              <a:rPr b="0" i="0" lang="en-US" sz="17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7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Sthel Felipe Torres</a:t>
            </a:r>
            <a:br>
              <a:rPr b="0" i="0" lang="en-US" sz="17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7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Vinicius Xavier Ramalho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t/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6177590" y="2863894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t/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6280190" y="694860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/>
          <p:nvPr/>
        </p:nvSpPr>
        <p:spPr>
          <a:xfrm>
            <a:off x="793790" y="2300288"/>
            <a:ext cx="801481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6 - Consultar Alunos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793790" y="334922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professor, quero visualizar a lista de alunos matriculados nas disciplinas, para que eu possa me organizar e acompanhar a turma.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793790" y="433018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professor pode acessar a lista de alunos nas disciplinas.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0"/>
          <p:cNvSpPr/>
          <p:nvPr/>
        </p:nvSpPr>
        <p:spPr>
          <a:xfrm>
            <a:off x="793790" y="55662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●As informações devem incluir nome do aluno e matrícula.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/>
          <p:nvPr/>
        </p:nvSpPr>
        <p:spPr>
          <a:xfrm>
            <a:off x="793790" y="1934528"/>
            <a:ext cx="1205853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7 - Notificar o sistema de cobrança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793790" y="309693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sistema de matrículas, quero notificar automaticamente o sistema de cobranças quando um aluno se matricular, para que a universidade possa gerar as mensalidades corretamente.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793790" y="40778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793790" y="469594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●Sempre que um aluno finalizar sua matrícula, os dados devem ser enviados ao sistema de cobranças.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793790" y="531399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sistema de cobranças deve receber a lista de disciplinas e o valor total da matrícula.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793790" y="593205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deve ser notificado sobre a cobrança pendente.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Sprint 02: Diagrama de Classes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/>
          <p:nvPr/>
        </p:nvSpPr>
        <p:spPr>
          <a:xfrm>
            <a:off x="793790" y="687586"/>
            <a:ext cx="4880491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750"/>
              <a:buFont typeface="Alexandria"/>
              <a:buNone/>
            </a:pPr>
            <a:r>
              <a:rPr b="0" i="0" lang="en-US" sz="37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Diagrama de classes</a:t>
            </a:r>
            <a:endParaRPr b="0" i="0" sz="3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3" title="Class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25" y="1290042"/>
            <a:ext cx="12866596" cy="6634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4"/>
          <p:cNvSpPr/>
          <p:nvPr/>
        </p:nvSpPr>
        <p:spPr>
          <a:xfrm>
            <a:off x="793790" y="3760351"/>
            <a:ext cx="740021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Sprint 03: Implementação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/>
          <p:nvPr/>
        </p:nvSpPr>
        <p:spPr>
          <a:xfrm>
            <a:off x="793790" y="2527340"/>
            <a:ext cx="1032641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Introdução ao Sistema de Matrículas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793790" y="3576280"/>
            <a:ext cx="13042821" cy="2125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O Sistema de Matrículas tem como objetivo automatizar e gerenciar o processo de inscrição de alunos em disciplinas universitárias. Ele fornecerá uma solução eficiente para organizar e integrar as informações dos usuários, garantindo a administração das matrículas de forma estruturada e acessível.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Sprint 01: Diagrama de Caso de Uso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>
            <a:off x="793810" y="656625"/>
            <a:ext cx="8673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300"/>
              <a:buFont typeface="Alexandria"/>
              <a:buNone/>
            </a:pPr>
            <a:r>
              <a:rPr b="0" i="0" lang="en-US" sz="33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Diagrama de Casos de Uso</a:t>
            </a:r>
            <a:endParaRPr b="0" i="0" sz="3300" u="none" cap="none" strike="noStrike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300"/>
              <a:buFont typeface="Alexandria"/>
              <a:buNone/>
            </a:pPr>
            <a:r>
              <a:t/>
            </a:r>
            <a:endParaRPr b="0" i="0" sz="3300" u="none" cap="none" strike="noStrike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93790" y="7300674"/>
            <a:ext cx="1304282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 title="UseCaseDiagr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13" y="1296650"/>
            <a:ext cx="13226974" cy="6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6280190" y="127396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1 - Efetuar Matrícula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6280190" y="303168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aluno, quero me matricular em disciplinas para o próximo semestre, para que eu possa participar das aulas e cumprir os requisitos do curso.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6280190" y="437554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pode escolher até 4 disciplinas obrigatórias e 2 optativas.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sistema deve verificar se há vagas disponíveis antes de confirmar a matrícula.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6280190" y="659261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só pode se matricular dentro do período de matrículas.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/>
          <p:nvPr/>
        </p:nvSpPr>
        <p:spPr>
          <a:xfrm>
            <a:off x="6280190" y="91106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2 - Cancelar Matrícula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6280190" y="266878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aluno, quero cancelar uma disciplina na qual já estou matriculado, para que eu possa ajustar minha carga horária ou mudar de disciplina.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6280190" y="401264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pode cancelar disciplinas apenas dentro do período de matrículas.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sistema deve atualizar automaticamente a quantidade de vagas disponíveis na disciplina.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6280190" y="659261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sistema deve notificar o aluno sobre o cancelamento bem-sucedido.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/>
          <p:nvPr/>
        </p:nvSpPr>
        <p:spPr>
          <a:xfrm>
            <a:off x="793790" y="158305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3 - Consultar Disciplinas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793790" y="334077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aluno, quero visualizar as disciplinas nas quais estou matriculado, para que eu possa acompanhar minha grade curricular.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7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pode visualizar todas as disciplinas nas quais está matriculado.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/>
          <p:nvPr/>
        </p:nvSpPr>
        <p:spPr>
          <a:xfrm>
            <a:off x="793790" y="592074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●As informações devem incluir nome da disciplina, professor e horários.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/>
          <p:nvPr/>
        </p:nvSpPr>
        <p:spPr>
          <a:xfrm>
            <a:off x="793790" y="1934528"/>
            <a:ext cx="909720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4 - Gerenciar Disciplinas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793790" y="309693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secretaria, quero cadastrar, editar e remover disciplinas, para que eu possa organizar a grade curricular de cada curso.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793790" y="40778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793790" y="469594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 secretaria pode criar novas disciplinas com nome, carga horária e professor responsável.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793790" y="531399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 secretaria pode editar informações das disciplinas antes do período de matrículas.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793790" y="593205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 secretaria pode remover disciplinas que não tenham alunos matriculados.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/>
          <p:nvPr/>
        </p:nvSpPr>
        <p:spPr>
          <a:xfrm>
            <a:off x="793790" y="2115979"/>
            <a:ext cx="926901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5 - Gerenciar Professores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secretaria, quero associar professores às disciplinas, para que cada professor saiba quais turmas irá lecionar.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 secretaria pode cadastrar e editar informações dos professores.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●Um professor pode ser vinculado a várias disciplinas.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professor deve ser notificado quando for designado a uma nova disciplina.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2025-03-11T23:49:27Z</dcterms:created>
  <dc:creator>PptxGenJS</dc:creator>
</cp:coreProperties>
</file>